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447CA77-A767-4900-93D5-831C98280996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C1D7395-91FE-4B30-9001-12B2B4EF600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175499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21571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0699205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545075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0799855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68707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04698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9437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208521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1856996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927910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31993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D4847D-5B74-4F44-99A8-641E08F06359}" type="datetimeFigureOut">
              <a:rPr lang="en-US" smtClean="0"/>
              <a:t>5/2/2013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5614B00-6CFB-4AF7-A986-8135ED39687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920409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Auroras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Nature’s </a:t>
            </a:r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light show</a:t>
            </a:r>
            <a:r>
              <a:rPr lang="en-US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 </a:t>
            </a:r>
            <a:endParaRPr lang="en-US" dirty="0" smtClean="0">
              <a:solidFill>
                <a:schemeClr val="tx1">
                  <a:lumMod val="75000"/>
                  <a:lumOff val="25000"/>
                </a:schemeClr>
              </a:solidFill>
            </a:endParaRPr>
          </a:p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Maddy Hranek</a:t>
            </a:r>
          </a:p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Science</a:t>
            </a:r>
          </a:p>
          <a:p>
            <a:r>
              <a:rPr lang="en-US" dirty="0" smtClean="0">
                <a:solidFill>
                  <a:schemeClr val="tx1">
                    <a:lumMod val="75000"/>
                    <a:lumOff val="25000"/>
                  </a:schemeClr>
                </a:solidFill>
              </a:rPr>
              <a:t>Shepard </a:t>
            </a:r>
            <a:endParaRPr lang="en-US" dirty="0">
              <a:solidFill>
                <a:schemeClr val="tx1">
                  <a:lumMod val="75000"/>
                  <a:lumOff val="25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8150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Auroras?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524000"/>
            <a:ext cx="8229600" cy="4525963"/>
          </a:xfrm>
        </p:spPr>
        <p:txBody>
          <a:bodyPr/>
          <a:lstStyle/>
          <a:p>
            <a:r>
              <a:rPr lang="en-US" dirty="0" smtClean="0"/>
              <a:t>Caused by high energy particles from the sun’s solar winds interacting with Earth’s magnetic field.</a:t>
            </a:r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642616"/>
            <a:ext cx="5867400" cy="29390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How Stuff Works, www.howstuffworks.com/nature/climate-weather/atmospheric/aurora.htm, 2012, Michael </a:t>
            </a:r>
            <a:r>
              <a:rPr lang="en-US" dirty="0" err="1" smtClean="0"/>
              <a:t>Meford</a:t>
            </a:r>
            <a:r>
              <a:rPr lang="en-US" dirty="0" smtClean="0"/>
              <a:t>/image Bank/ Getty Images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48482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000">
        <p14:vortex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Conditions Cause Auroras?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Occur usually in the pole (North and South).</a:t>
            </a:r>
          </a:p>
          <a:p>
            <a:r>
              <a:rPr lang="en-US" dirty="0" smtClean="0"/>
              <a:t>In the north they are called Northern Lights.</a:t>
            </a:r>
          </a:p>
          <a:p>
            <a:r>
              <a:rPr lang="en-US" dirty="0" smtClean="0"/>
              <a:t>Occur in 60 to 72 degree weather</a:t>
            </a:r>
          </a:p>
          <a:p>
            <a:r>
              <a:rPr lang="en-US" dirty="0" smtClean="0"/>
              <a:t>In the south they are called aurora australis.</a:t>
            </a:r>
          </a:p>
          <a:p>
            <a:pPr marL="0" indent="0">
              <a:buNone/>
            </a:pPr>
            <a:endParaRPr lang="en-US" dirty="0" smtClean="0"/>
          </a:p>
          <a:p>
            <a:endParaRPr lang="en-US" sz="2400" dirty="0" smtClean="0"/>
          </a:p>
          <a:p>
            <a:endParaRPr lang="en-US" sz="2400" dirty="0"/>
          </a:p>
          <a:p>
            <a:endParaRPr lang="en-US" sz="2400" dirty="0"/>
          </a:p>
        </p:txBody>
      </p:sp>
    </p:spTree>
    <p:extLst>
      <p:ext uri="{BB962C8B-B14F-4D97-AF65-F5344CB8AC3E}">
        <p14:creationId xmlns:p14="http://schemas.microsoft.com/office/powerpoint/2010/main" val="37692968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 pattern="rectangl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Does An Aurora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can lasts from minutes to day, it all depends on the sun’s activity </a:t>
            </a:r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19746" y="2715491"/>
            <a:ext cx="5105400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086100" y="5715000"/>
            <a:ext cx="3200400" cy="854075"/>
          </a:xfrm>
        </p:spPr>
        <p:txBody>
          <a:bodyPr/>
          <a:lstStyle/>
          <a:p>
            <a:r>
              <a:rPr lang="en-US" dirty="0" smtClean="0"/>
              <a:t>NOAA, www.noaa.gov/features/monitoring_0209/auroras.html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62158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Do Auroras Occur?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 to be most frequent in the late autumn and early spring (October, February, and March).</a:t>
            </a:r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7000" y="2743200"/>
            <a:ext cx="53340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5562600"/>
            <a:ext cx="2895600" cy="1158875"/>
          </a:xfrm>
        </p:spPr>
        <p:txBody>
          <a:bodyPr/>
          <a:lstStyle/>
          <a:p>
            <a:r>
              <a:rPr lang="en-US" dirty="0" err="1" smtClean="0"/>
              <a:t>Wallpaperpin,www.wallpaperpin.com</a:t>
            </a:r>
            <a:r>
              <a:rPr lang="en-US" dirty="0" smtClean="0"/>
              <a:t>, 2013wallpaperpin,com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71052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dir="u"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858962"/>
          </a:xfrm>
        </p:spPr>
        <p:txBody>
          <a:bodyPr>
            <a:normAutofit/>
          </a:bodyPr>
          <a:lstStyle/>
          <a:p>
            <a:r>
              <a:rPr lang="en-US" dirty="0" smtClean="0"/>
              <a:t>What Kind Of Damage Can an Aurora Cause?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86000"/>
            <a:ext cx="8229600" cy="3840163"/>
          </a:xfrm>
        </p:spPr>
        <p:txBody>
          <a:bodyPr/>
          <a:lstStyle/>
          <a:p>
            <a:r>
              <a:rPr lang="en-US" dirty="0" smtClean="0"/>
              <a:t>An aurora can cause no damage. They can cause no damage because they are lights in the sky.</a:t>
            </a:r>
          </a:p>
          <a:p>
            <a:endParaRPr lang="en-US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3276601"/>
            <a:ext cx="5029200" cy="2743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2895600" y="6019802"/>
            <a:ext cx="3124200" cy="701674"/>
          </a:xfrm>
        </p:spPr>
        <p:txBody>
          <a:bodyPr/>
          <a:lstStyle/>
          <a:p>
            <a:r>
              <a:rPr lang="en-US" dirty="0" err="1" smtClean="0"/>
              <a:t>Fanpop</a:t>
            </a:r>
            <a:r>
              <a:rPr lang="en-US" dirty="0" smtClean="0"/>
              <a:t>, www.fanpop.com, 2013 </a:t>
            </a:r>
            <a:r>
              <a:rPr lang="en-US" dirty="0" err="1" smtClean="0"/>
              <a:t>Fanpop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6868497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Facts About Auroras 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Vikings thought auroras were reflections off the armor of mythical Valkyries. </a:t>
            </a:r>
          </a:p>
          <a:p>
            <a:r>
              <a:rPr lang="en-US" dirty="0" smtClean="0"/>
              <a:t>The Cree called auroras the “Dance of the Spirits”.</a:t>
            </a:r>
          </a:p>
          <a:p>
            <a:r>
              <a:rPr lang="en-US" dirty="0" smtClean="0"/>
              <a:t>During the Middle Ages in Europe, auroras were commonly believed as a sign from God.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8695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ripple dir="ru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214</Words>
  <Application>Microsoft Office PowerPoint</Application>
  <PresentationFormat>On-screen Show (4:3)</PresentationFormat>
  <Paragraphs>28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Auroras</vt:lpstr>
      <vt:lpstr>What Are Auroras?</vt:lpstr>
      <vt:lpstr>What Conditions Cause Auroras?</vt:lpstr>
      <vt:lpstr>How Long Does An Aurora Last?</vt:lpstr>
      <vt:lpstr>When Do Auroras Occur?</vt:lpstr>
      <vt:lpstr>What Kind Of Damage Can an Aurora Cause?</vt:lpstr>
      <vt:lpstr>Interesting Facts About Auroras 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Auroras</dc:title>
  <dc:creator>Haywood County Schools</dc:creator>
  <cp:lastModifiedBy>Haywood County Schools</cp:lastModifiedBy>
  <cp:revision>8</cp:revision>
  <dcterms:created xsi:type="dcterms:W3CDTF">2013-05-01T14:36:32Z</dcterms:created>
  <dcterms:modified xsi:type="dcterms:W3CDTF">2013-05-02T14:46:44Z</dcterms:modified>
</cp:coreProperties>
</file>